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s-UY"/>
    </a:defPPr>
    <a:lvl1pPr marL="0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47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493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240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6987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734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480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227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3974" algn="l" defTabSz="2073493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1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0191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423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007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547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32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0695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249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6809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0375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023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8060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5760-A027-4D4F-A96B-1974F3F6A23E}" type="datetimeFigureOut">
              <a:rPr lang="es-UY" smtClean="0"/>
              <a:t>6/6/2018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0F14-5AEF-4B45-9744-7D9F3522407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16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90"/>
          <a:stretch/>
        </p:blipFill>
        <p:spPr>
          <a:xfrm>
            <a:off x="490894" y="716730"/>
            <a:ext cx="31376834" cy="47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52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2018-06-06T13:19:28Z</dcterms:created>
  <dcterms:modified xsi:type="dcterms:W3CDTF">2018-06-06T21:28:32Z</dcterms:modified>
</cp:coreProperties>
</file>